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9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86F10-25A0-4F7B-AE2D-06837901AE9A}" type="datetimeFigureOut">
              <a:rPr lang="en-US" smtClean="0"/>
              <a:t>9/29/2010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6FE50F-D5C0-4138-8062-80B49D983A8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86F10-25A0-4F7B-AE2D-06837901AE9A}" type="datetimeFigureOut">
              <a:rPr lang="en-US" smtClean="0"/>
              <a:t>9/29/2010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6FE50F-D5C0-4138-8062-80B49D983A8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86F10-25A0-4F7B-AE2D-06837901AE9A}" type="datetimeFigureOut">
              <a:rPr lang="en-US" smtClean="0"/>
              <a:t>9/29/2010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6FE50F-D5C0-4138-8062-80B49D983A8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86F10-25A0-4F7B-AE2D-06837901AE9A}" type="datetimeFigureOut">
              <a:rPr lang="en-US" smtClean="0"/>
              <a:t>9/29/2010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6FE50F-D5C0-4138-8062-80B49D983A8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86F10-25A0-4F7B-AE2D-06837901AE9A}" type="datetimeFigureOut">
              <a:rPr lang="en-US" smtClean="0"/>
              <a:t>9/29/2010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6FE50F-D5C0-4138-8062-80B49D983A8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86F10-25A0-4F7B-AE2D-06837901AE9A}" type="datetimeFigureOut">
              <a:rPr lang="en-US" smtClean="0"/>
              <a:t>9/29/2010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6FE50F-D5C0-4138-8062-80B49D983A8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86F10-25A0-4F7B-AE2D-06837901AE9A}" type="datetimeFigureOut">
              <a:rPr lang="en-US" smtClean="0"/>
              <a:t>9/29/2010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6FE50F-D5C0-4138-8062-80B49D983A8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86F10-25A0-4F7B-AE2D-06837901AE9A}" type="datetimeFigureOut">
              <a:rPr lang="en-US" smtClean="0"/>
              <a:t>9/29/2010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6FE50F-D5C0-4138-8062-80B49D983A8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86F10-25A0-4F7B-AE2D-06837901AE9A}" type="datetimeFigureOut">
              <a:rPr lang="en-US" smtClean="0"/>
              <a:t>9/29/2010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6FE50F-D5C0-4138-8062-80B49D983A8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86F10-25A0-4F7B-AE2D-06837901AE9A}" type="datetimeFigureOut">
              <a:rPr lang="en-US" smtClean="0"/>
              <a:t>9/29/2010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6FE50F-D5C0-4138-8062-80B49D983A8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86F10-25A0-4F7B-AE2D-06837901AE9A}" type="datetimeFigureOut">
              <a:rPr lang="en-US" smtClean="0"/>
              <a:t>9/29/2010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6FE50F-D5C0-4138-8062-80B49D983A8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686F10-25A0-4F7B-AE2D-06837901AE9A}" type="datetimeFigureOut">
              <a:rPr lang="en-US" smtClean="0"/>
              <a:t>9/29/2010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6FE50F-D5C0-4138-8062-80B49D983A8D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28600" y="381000"/>
            <a:ext cx="7772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 smtClean="0">
                <a:solidFill>
                  <a:srgbClr val="00B050"/>
                </a:solidFill>
                <a:latin typeface="Kristen ITC" pitchFamily="66" charset="0"/>
              </a:rPr>
              <a:t>1.  Qui a le/la  ________________ 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90600" y="1219200"/>
            <a:ext cx="8153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 smtClean="0">
                <a:solidFill>
                  <a:srgbClr val="00B0F0"/>
                </a:solidFill>
                <a:latin typeface="Kristen ITC" pitchFamily="66" charset="0"/>
              </a:rPr>
              <a:t>______________ a le/la _________________.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52400" y="3429000"/>
            <a:ext cx="8991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 smtClean="0">
                <a:solidFill>
                  <a:srgbClr val="00B050"/>
                </a:solidFill>
                <a:latin typeface="Kristen ITC" pitchFamily="66" charset="0"/>
              </a:rPr>
              <a:t>2.  Est-ce que tu as le/la  ________________ 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219200" y="4419600"/>
            <a:ext cx="7924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 smtClean="0">
                <a:solidFill>
                  <a:srgbClr val="00B0F0"/>
                </a:solidFill>
                <a:latin typeface="Kristen ITC" pitchFamily="66" charset="0"/>
              </a:rPr>
              <a:t>Oui, j’ai le/la __________________.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219200" y="5562600"/>
            <a:ext cx="7848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 smtClean="0">
                <a:solidFill>
                  <a:srgbClr val="00B0F0"/>
                </a:solidFill>
                <a:latin typeface="Kristen ITC" pitchFamily="66" charset="0"/>
              </a:rPr>
              <a:t>Non, je n’ai pas le/la _________________.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276600" y="381000"/>
            <a:ext cx="1905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Kristen ITC" pitchFamily="66" charset="0"/>
              </a:rPr>
              <a:t>classeur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943600" y="1219200"/>
            <a:ext cx="1905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Kristen ITC" pitchFamily="66" charset="0"/>
              </a:rPr>
              <a:t>classeur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181600" y="3429000"/>
            <a:ext cx="1905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Kristen ITC" pitchFamily="66" charset="0"/>
              </a:rPr>
              <a:t>classeur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648200" y="4419600"/>
            <a:ext cx="1905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Kristen ITC" pitchFamily="66" charset="0"/>
              </a:rPr>
              <a:t>classeur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943600" y="5562600"/>
            <a:ext cx="1905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Kristen ITC" pitchFamily="66" charset="0"/>
              </a:rPr>
              <a:t>classeur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524000" y="1143000"/>
            <a:ext cx="1905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Kristen ITC" pitchFamily="66" charset="0"/>
              </a:rPr>
              <a:t>Mike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990600" y="2057400"/>
            <a:ext cx="8153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 smtClean="0">
                <a:solidFill>
                  <a:srgbClr val="00B0F0"/>
                </a:solidFill>
                <a:latin typeface="Kristen ITC" pitchFamily="66" charset="0"/>
              </a:rPr>
              <a:t>J’ai le/la _________________.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352800" y="2057400"/>
            <a:ext cx="1905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Kristen ITC" pitchFamily="66" charset="0"/>
              </a:rPr>
              <a:t>classeur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42</Words>
  <Application>Microsoft Office PowerPoint</Application>
  <PresentationFormat>On-screen Show (4:3)</PresentationFormat>
  <Paragraphs>13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> 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DBerndt</dc:creator>
  <cp:lastModifiedBy>DBerndt</cp:lastModifiedBy>
  <cp:revision>2</cp:revision>
  <dcterms:created xsi:type="dcterms:W3CDTF">2010-09-29T10:41:25Z</dcterms:created>
  <dcterms:modified xsi:type="dcterms:W3CDTF">2010-09-29T10:52:40Z</dcterms:modified>
</cp:coreProperties>
</file>